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20"/>
  </p:notesMasterIdLst>
  <p:sldIdLst>
    <p:sldId id="256" r:id="rId2"/>
    <p:sldId id="257" r:id="rId3"/>
    <p:sldId id="288" r:id="rId4"/>
    <p:sldId id="281" r:id="rId5"/>
    <p:sldId id="287" r:id="rId6"/>
    <p:sldId id="289" r:id="rId7"/>
    <p:sldId id="286" r:id="rId8"/>
    <p:sldId id="282" r:id="rId9"/>
    <p:sldId id="283" r:id="rId10"/>
    <p:sldId id="290" r:id="rId11"/>
    <p:sldId id="285" r:id="rId12"/>
    <p:sldId id="284" r:id="rId13"/>
    <p:sldId id="291" r:id="rId14"/>
    <p:sldId id="294" r:id="rId15"/>
    <p:sldId id="292" r:id="rId16"/>
    <p:sldId id="293" r:id="rId17"/>
    <p:sldId id="280" r:id="rId18"/>
    <p:sldId id="279" r:id="rId19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Maven Pro" panose="020B0604020202020204" charset="0"/>
      <p:regular r:id="rId26"/>
      <p:bold r:id="rId27"/>
    </p:embeddedFont>
    <p:embeddedFont>
      <p:font typeface="Roboto Condensed Light" panose="02000000000000000000" pitchFamily="2" charset="0"/>
      <p:regular r:id="rId28"/>
      <p:italic r:id="rId29"/>
    </p:embeddedFont>
    <p:embeddedFont>
      <p:font typeface="Saira SemiCondensed ExtraBold" panose="020B0604020202020204" charset="0"/>
      <p:bold r:id="rId30"/>
    </p:embeddedFont>
    <p:embeddedFont>
      <p:font typeface="Sora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42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795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18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495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012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553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538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13ba68f85b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" name="Google Shape;2842;g13ba68f85b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669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13b7002e1b6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" name="Google Shape;2851;g13b7002e1b6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59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68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78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515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128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475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a68f85b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ba68f85b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47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2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3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 idx="4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5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 idx="2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3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4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5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/>
          <p:nvPr/>
        </p:nvSpPr>
        <p:spPr>
          <a:xfrm rot="2199683" flipH="1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1738850" y="1647775"/>
            <a:ext cx="19473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1419950" y="2103875"/>
            <a:ext cx="22662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title" idx="2"/>
          </p:nvPr>
        </p:nvSpPr>
        <p:spPr>
          <a:xfrm>
            <a:off x="5457850" y="1647775"/>
            <a:ext cx="19473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3"/>
          </p:nvPr>
        </p:nvSpPr>
        <p:spPr>
          <a:xfrm>
            <a:off x="5457850" y="2103875"/>
            <a:ext cx="22662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 idx="4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 idx="5"/>
          </p:nvPr>
        </p:nvSpPr>
        <p:spPr>
          <a:xfrm>
            <a:off x="1738850" y="3009775"/>
            <a:ext cx="19473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6"/>
          </p:nvPr>
        </p:nvSpPr>
        <p:spPr>
          <a:xfrm>
            <a:off x="1419950" y="3465825"/>
            <a:ext cx="22662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 idx="7"/>
          </p:nvPr>
        </p:nvSpPr>
        <p:spPr>
          <a:xfrm>
            <a:off x="5457850" y="3009775"/>
            <a:ext cx="19473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8"/>
          </p:nvPr>
        </p:nvSpPr>
        <p:spPr>
          <a:xfrm>
            <a:off x="5457850" y="3465825"/>
            <a:ext cx="22662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/>
          <p:nvPr/>
        </p:nvSpPr>
        <p:spPr>
          <a:xfrm rot="2205433" flipH="1">
            <a:off x="6117286" y="-933923"/>
            <a:ext cx="3300411" cy="3300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-8099956" flipH="1">
            <a:off x="-1509570" y="174997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title" idx="2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3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 idx="4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5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7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8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 idx="9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3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 idx="14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5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1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/>
          <p:nvPr/>
        </p:nvSpPr>
        <p:spPr>
          <a:xfrm rot="-8100000" flipH="1">
            <a:off x="-265481" y="-1847706"/>
            <a:ext cx="3770571" cy="377057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2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1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4610825" y="20395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1"/>
          </p:nvPr>
        </p:nvSpPr>
        <p:spPr>
          <a:xfrm>
            <a:off x="4365425" y="2711675"/>
            <a:ext cx="40512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4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 hasCustomPrompt="1"/>
          </p:nvPr>
        </p:nvSpPr>
        <p:spPr>
          <a:xfrm>
            <a:off x="878775" y="498094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1"/>
          </p:nvPr>
        </p:nvSpPr>
        <p:spPr>
          <a:xfrm>
            <a:off x="531075" y="1536319"/>
            <a:ext cx="24099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2" hasCustomPrompt="1"/>
          </p:nvPr>
        </p:nvSpPr>
        <p:spPr>
          <a:xfrm>
            <a:off x="3714750" y="1809788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1" name="Google Shape;211;p26"/>
          <p:cNvSpPr txBox="1">
            <a:spLocks noGrp="1"/>
          </p:cNvSpPr>
          <p:nvPr>
            <p:ph type="subTitle" idx="3"/>
          </p:nvPr>
        </p:nvSpPr>
        <p:spPr>
          <a:xfrm>
            <a:off x="3367050" y="2848013"/>
            <a:ext cx="24099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 idx="4" hasCustomPrompt="1"/>
          </p:nvPr>
        </p:nvSpPr>
        <p:spPr>
          <a:xfrm>
            <a:off x="6550725" y="3121481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5"/>
          </p:nvPr>
        </p:nvSpPr>
        <p:spPr>
          <a:xfrm>
            <a:off x="6203025" y="4159706"/>
            <a:ext cx="24099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6"/>
          <p:cNvSpPr/>
          <p:nvPr/>
        </p:nvSpPr>
        <p:spPr>
          <a:xfrm rot="9000010">
            <a:off x="5763960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 rot="-1799997">
            <a:off x="-717398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 hasCustomPrompt="1"/>
          </p:nvPr>
        </p:nvSpPr>
        <p:spPr>
          <a:xfrm>
            <a:off x="745459" y="1736319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1"/>
          </p:nvPr>
        </p:nvSpPr>
        <p:spPr>
          <a:xfrm>
            <a:off x="745459" y="3612750"/>
            <a:ext cx="1714500" cy="8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title" idx="2" hasCustomPrompt="1"/>
          </p:nvPr>
        </p:nvSpPr>
        <p:spPr>
          <a:xfrm>
            <a:off x="2724985" y="1736313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3"/>
          </p:nvPr>
        </p:nvSpPr>
        <p:spPr>
          <a:xfrm>
            <a:off x="2724985" y="3612750"/>
            <a:ext cx="1714500" cy="8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title" idx="4" hasCustomPrompt="1"/>
          </p:nvPr>
        </p:nvSpPr>
        <p:spPr>
          <a:xfrm>
            <a:off x="4704509" y="1736331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" name="Google Shape;222;p27"/>
          <p:cNvSpPr txBox="1">
            <a:spLocks noGrp="1"/>
          </p:cNvSpPr>
          <p:nvPr>
            <p:ph type="subTitle" idx="5"/>
          </p:nvPr>
        </p:nvSpPr>
        <p:spPr>
          <a:xfrm>
            <a:off x="4704509" y="3612750"/>
            <a:ext cx="1714500" cy="8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title" idx="7" hasCustomPrompt="1"/>
          </p:nvPr>
        </p:nvSpPr>
        <p:spPr>
          <a:xfrm>
            <a:off x="6684034" y="1736331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8"/>
          </p:nvPr>
        </p:nvSpPr>
        <p:spPr>
          <a:xfrm>
            <a:off x="6684034" y="3612750"/>
            <a:ext cx="1714500" cy="8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9"/>
          </p:nvPr>
        </p:nvSpPr>
        <p:spPr>
          <a:xfrm>
            <a:off x="745466" y="3179600"/>
            <a:ext cx="17145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title" idx="13"/>
          </p:nvPr>
        </p:nvSpPr>
        <p:spPr>
          <a:xfrm>
            <a:off x="2724991" y="3179600"/>
            <a:ext cx="17145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14"/>
          </p:nvPr>
        </p:nvSpPr>
        <p:spPr>
          <a:xfrm>
            <a:off x="4704516" y="3179600"/>
            <a:ext cx="17145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 idx="15"/>
          </p:nvPr>
        </p:nvSpPr>
        <p:spPr>
          <a:xfrm>
            <a:off x="6684041" y="3179600"/>
            <a:ext cx="17145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0" name="Google Shape;230;p27"/>
          <p:cNvSpPr/>
          <p:nvPr/>
        </p:nvSpPr>
        <p:spPr>
          <a:xfrm rot="2205458" flipH="1">
            <a:off x="5769156" y="-1232633"/>
            <a:ext cx="3544286" cy="354428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1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" name="Google Shape;235;p28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 rot="2351518" flipH="1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1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29"/>
          <p:cNvSpPr/>
          <p:nvPr/>
        </p:nvSpPr>
        <p:spPr>
          <a:xfrm rot="1805619" flipH="1">
            <a:off x="6380019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30"/>
          <p:cNvSpPr/>
          <p:nvPr/>
        </p:nvSpPr>
        <p:spPr>
          <a:xfrm rot="611828" flipH="1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5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 flipH="1">
            <a:off x="3568588" y="1555825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31"/>
          <p:cNvSpPr/>
          <p:nvPr/>
        </p:nvSpPr>
        <p:spPr>
          <a:xfrm rot="-8773762">
            <a:off x="-475907" y="2168822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 rot="8743419" flipH="1">
            <a:off x="6093763" y="2743769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5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 flipH="1">
            <a:off x="694188" y="2784488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1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26388" y="1587413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2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/>
          <p:nvPr/>
        </p:nvSpPr>
        <p:spPr>
          <a:xfrm rot="3912584" flipH="1">
            <a:off x="6107223" y="-960517"/>
            <a:ext cx="3287411" cy="328748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6"/>
          <p:cNvSpPr/>
          <p:nvPr/>
        </p:nvSpPr>
        <p:spPr>
          <a:xfrm rot="-4973903">
            <a:off x="-102692" y="3477009"/>
            <a:ext cx="2460867" cy="2460920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6"/>
          <p:cNvSpPr/>
          <p:nvPr/>
        </p:nvSpPr>
        <p:spPr>
          <a:xfrm rot="458696" flipH="1">
            <a:off x="6986603" y="-311446"/>
            <a:ext cx="2618133" cy="261813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6_1_1_1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8"/>
          <p:cNvSpPr/>
          <p:nvPr/>
        </p:nvSpPr>
        <p:spPr>
          <a:xfrm rot="2205463" flipH="1">
            <a:off x="6616340" y="-793970"/>
            <a:ext cx="3028131" cy="302813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8"/>
          <p:cNvSpPr/>
          <p:nvPr/>
        </p:nvSpPr>
        <p:spPr>
          <a:xfrm rot="-8099956" flipH="1">
            <a:off x="-1057445" y="62012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subTitle" idx="1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0"/>
          <p:cNvSpPr/>
          <p:nvPr/>
        </p:nvSpPr>
        <p:spPr>
          <a:xfrm rot="-2171659" flipH="1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0"/>
          <p:cNvSpPr/>
          <p:nvPr/>
        </p:nvSpPr>
        <p:spPr>
          <a:xfrm rot="1037531" flipH="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1" name="Google Shape;291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2" name="Google Shape;292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1" name="Google Shape;321;p41"/>
              <p:cNvSpPr/>
              <p:nvPr/>
            </p:nvSpPr>
            <p:spPr>
              <a:xfrm rot="-6510132" flipH="1">
                <a:off x="7242777" y="3847741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1"/>
              <p:cNvSpPr/>
              <p:nvPr/>
            </p:nvSpPr>
            <p:spPr>
              <a:xfrm rot="-6510132" flipH="1">
                <a:off x="7084001" y="3900759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1"/>
              <p:cNvSpPr/>
              <p:nvPr/>
            </p:nvSpPr>
            <p:spPr>
              <a:xfrm rot="-6510132" flipH="1">
                <a:off x="6925225" y="3953777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1"/>
              <p:cNvSpPr/>
              <p:nvPr/>
            </p:nvSpPr>
            <p:spPr>
              <a:xfrm rot="-6510132" flipH="1">
                <a:off x="6766450" y="4006795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" name="Google Shape;325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1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1" name="Google Shape;331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2" name="Google Shape;332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" name="Google Shape;336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3225" y="2672550"/>
            <a:ext cx="3858900" cy="15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1181138" y="2167725"/>
            <a:ext cx="31146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4572125" y="2672550"/>
            <a:ext cx="3858900" cy="15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4"/>
          </p:nvPr>
        </p:nvSpPr>
        <p:spPr>
          <a:xfrm>
            <a:off x="5039540" y="2167725"/>
            <a:ext cx="31146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/>
          <p:nvPr/>
        </p:nvSpPr>
        <p:spPr>
          <a:xfrm rot="3658923" flipH="1">
            <a:off x="5974488" y="-760489"/>
            <a:ext cx="3287421" cy="32874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3" name="Google Shape;343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4" name="Google Shape;344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0" name="Google Shape;370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43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3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3" name="Google Shape;383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4" name="Google Shape;384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409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0" name="Google Shape;410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44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/>
          <p:nvPr/>
        </p:nvSpPr>
        <p:spPr>
          <a:xfrm rot="3595965" flipH="1">
            <a:off x="7469030" y="-641900"/>
            <a:ext cx="2978418" cy="2978418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2669100" y="3509378"/>
            <a:ext cx="38058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1255650" y="4139175"/>
            <a:ext cx="6632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/>
          <p:nvPr/>
        </p:nvSpPr>
        <p:spPr>
          <a:xfrm rot="-5941874" flipH="1">
            <a:off x="-404873" y="769634"/>
            <a:ext cx="3183454" cy="3183454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/>
          <p:nvPr/>
        </p:nvSpPr>
        <p:spPr>
          <a:xfrm rot="1505530" flipH="1">
            <a:off x="7016853" y="353757"/>
            <a:ext cx="3287427" cy="3287548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1" name="Google Shape;41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2" name="Google Shape;42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 rot="-3253952" flipH="1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68" name="Google Shape;68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/>
          <p:nvPr/>
        </p:nvSpPr>
        <p:spPr>
          <a:xfrm rot="-9000010" flipH="1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</a:lstStyle>
          <a:p>
            <a:endParaRPr/>
          </a:p>
        </p:txBody>
      </p:sp>
      <p:sp>
        <p:nvSpPr>
          <p:cNvPr id="76" name="Google Shape;76;p10"/>
          <p:cNvSpPr/>
          <p:nvPr/>
        </p:nvSpPr>
        <p:spPr>
          <a:xfrm rot="1974335" flipH="1">
            <a:off x="6219047" y="2301926"/>
            <a:ext cx="3511425" cy="351142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457250" y="1418250"/>
            <a:ext cx="6229500" cy="17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1733550" y="3380825"/>
            <a:ext cx="56769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/>
          <p:nvPr/>
        </p:nvSpPr>
        <p:spPr>
          <a:xfrm rot="7287602">
            <a:off x="5791338" y="-1419825"/>
            <a:ext cx="3812773" cy="381277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 rot="-3644767">
            <a:off x="-336365" y="3121019"/>
            <a:ext cx="3287425" cy="328745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20E19"/>
            </a:gs>
            <a:gs pos="100000">
              <a:srgbClr val="554772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ven Pro"/>
              <a:buNone/>
              <a:defRPr sz="2800" b="1"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●"/>
              <a:defRPr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2" r:id="rId11"/>
    <p:sldLayoutId id="2147483664" r:id="rId12"/>
    <p:sldLayoutId id="2147483665" r:id="rId13"/>
    <p:sldLayoutId id="2147483667" r:id="rId14"/>
    <p:sldLayoutId id="2147483669" r:id="rId15"/>
    <p:sldLayoutId id="2147483670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80" r:id="rId24"/>
    <p:sldLayoutId id="2147483682" r:id="rId25"/>
    <p:sldLayoutId id="2147483684" r:id="rId26"/>
    <p:sldLayoutId id="2147483686" r:id="rId27"/>
    <p:sldLayoutId id="2147483687" r:id="rId28"/>
    <p:sldLayoutId id="2147483688" r:id="rId29"/>
    <p:sldLayoutId id="2147483689" r:id="rId30"/>
    <p:sldLayoutId id="2147483690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0E19"/>
            </a:gs>
            <a:gs pos="100000">
              <a:srgbClr val="554772"/>
            </a:gs>
          </a:gsLst>
          <a:lin ang="5400700" scaled="0"/>
        </a:gra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100" y="-441400"/>
            <a:ext cx="6927776" cy="602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>
            <a:spLocks noGrp="1"/>
          </p:cNvSpPr>
          <p:nvPr>
            <p:ph type="title"/>
          </p:nvPr>
        </p:nvSpPr>
        <p:spPr>
          <a:xfrm>
            <a:off x="1414546" y="1593742"/>
            <a:ext cx="8929119" cy="16094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3BED58"/>
                </a:solidFill>
              </a:rPr>
              <a:t>SMART </a:t>
            </a:r>
            <a:br>
              <a:rPr lang="en" sz="4400" dirty="0">
                <a:solidFill>
                  <a:srgbClr val="3BED58"/>
                </a:solidFill>
              </a:rPr>
            </a:br>
            <a:r>
              <a:rPr lang="en" sz="4400" dirty="0">
                <a:solidFill>
                  <a:srgbClr val="3BED58"/>
                </a:solidFill>
              </a:rPr>
              <a:t>CONTRACTS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115" y="1295597"/>
            <a:ext cx="2425339" cy="2552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99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>
            <a:spLocks noGrp="1"/>
          </p:cNvSpPr>
          <p:nvPr>
            <p:ph type="title"/>
          </p:nvPr>
        </p:nvSpPr>
        <p:spPr>
          <a:xfrm>
            <a:off x="0" y="-211367"/>
            <a:ext cx="82050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>
                <a:solidFill>
                  <a:srgbClr val="3BED58"/>
                </a:solidFill>
              </a:rPr>
              <a:t>   interface </a:t>
            </a:r>
            <a:r>
              <a:rPr lang="es-CR" sz="2400" dirty="0" err="1">
                <a:solidFill>
                  <a:srgbClr val="3BED58"/>
                </a:solidFill>
              </a:rPr>
              <a:t>pattern</a:t>
            </a:r>
            <a:r>
              <a:rPr lang="es-CR" sz="2400" dirty="0">
                <a:solidFill>
                  <a:srgbClr val="3BED58"/>
                </a:solidFill>
              </a:rPr>
              <a:t> &amp; </a:t>
            </a:r>
            <a:r>
              <a:rPr lang="es-CR" sz="2400" dirty="0" err="1">
                <a:solidFill>
                  <a:srgbClr val="3BED58"/>
                </a:solidFill>
              </a:rPr>
              <a:t>storage</a:t>
            </a:r>
            <a:r>
              <a:rPr lang="es-CR" sz="2400" dirty="0">
                <a:solidFill>
                  <a:srgbClr val="3BED58"/>
                </a:solidFill>
              </a:rPr>
              <a:t> contract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207" y="142349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A29677D-9523-DD49-3190-F692B2F1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5" y="890833"/>
            <a:ext cx="8660750" cy="391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5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8;p46">
            <a:extLst>
              <a:ext uri="{FF2B5EF4-FFF2-40B4-BE49-F238E27FC236}">
                <a16:creationId xmlns:a16="http://schemas.microsoft.com/office/drawing/2014/main" id="{6422CC8F-DB0F-23A0-19B4-7F1D24F44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1367"/>
            <a:ext cx="82050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 err="1">
                <a:solidFill>
                  <a:srgbClr val="3BED58"/>
                </a:solidFill>
              </a:rPr>
              <a:t>IFather.sol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36DE67-C018-B9E6-23AB-4F5AECEF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97" y="57150"/>
            <a:ext cx="6267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7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921A576-32B5-6C74-6B25-A5E222CEB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904875"/>
            <a:ext cx="8067675" cy="3333750"/>
          </a:xfrm>
          <a:prstGeom prst="rect">
            <a:avLst/>
          </a:prstGeom>
        </p:spPr>
      </p:pic>
      <p:sp>
        <p:nvSpPr>
          <p:cNvPr id="7" name="Google Shape;428;p46">
            <a:extLst>
              <a:ext uri="{FF2B5EF4-FFF2-40B4-BE49-F238E27FC236}">
                <a16:creationId xmlns:a16="http://schemas.microsoft.com/office/drawing/2014/main" id="{6422CC8F-DB0F-23A0-19B4-7F1D24F44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1367"/>
            <a:ext cx="82050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 err="1">
                <a:solidFill>
                  <a:srgbClr val="3BED58"/>
                </a:solidFill>
              </a:rPr>
              <a:t>Proxy.sol</a:t>
            </a: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0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8;p46">
            <a:extLst>
              <a:ext uri="{FF2B5EF4-FFF2-40B4-BE49-F238E27FC236}">
                <a16:creationId xmlns:a16="http://schemas.microsoft.com/office/drawing/2014/main" id="{6422CC8F-DB0F-23A0-19B4-7F1D24F44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1367"/>
            <a:ext cx="82050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 err="1">
                <a:solidFill>
                  <a:srgbClr val="3BED58"/>
                </a:solidFill>
              </a:rPr>
              <a:t>Father.sol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2342C5-B595-BE56-D699-F2C483BE7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39" y="628759"/>
            <a:ext cx="4876800" cy="22383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8D2CC9-A62A-AAC8-F7EB-8D1D0904D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865" y="2039569"/>
            <a:ext cx="5781675" cy="13430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D714B3-710D-9115-511D-DD13BFE90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835" y="3382594"/>
            <a:ext cx="60293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0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8;p46">
            <a:extLst>
              <a:ext uri="{FF2B5EF4-FFF2-40B4-BE49-F238E27FC236}">
                <a16:creationId xmlns:a16="http://schemas.microsoft.com/office/drawing/2014/main" id="{6422CC8F-DB0F-23A0-19B4-7F1D24F44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1367"/>
            <a:ext cx="82050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 err="1">
                <a:solidFill>
                  <a:srgbClr val="3BED58"/>
                </a:solidFill>
              </a:rPr>
              <a:t>BetStorage.sol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8357AA-B00C-E31B-8C46-9613A83F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582402"/>
            <a:ext cx="82010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9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FF8EDEB-5C82-F02D-F951-213AA1EC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3" y="565635"/>
            <a:ext cx="6648450" cy="2095500"/>
          </a:xfrm>
          <a:prstGeom prst="rect">
            <a:avLst/>
          </a:prstGeom>
        </p:spPr>
      </p:pic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8;p46">
            <a:extLst>
              <a:ext uri="{FF2B5EF4-FFF2-40B4-BE49-F238E27FC236}">
                <a16:creationId xmlns:a16="http://schemas.microsoft.com/office/drawing/2014/main" id="{6422CC8F-DB0F-23A0-19B4-7F1D24F44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1367"/>
            <a:ext cx="82050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>
                <a:solidFill>
                  <a:srgbClr val="3BED58"/>
                </a:solidFill>
              </a:rPr>
              <a:t>Bet2Peer.sol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CDB62D-4BF9-7C53-77E9-1A5C3F0CF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599" y="1041885"/>
            <a:ext cx="3514725" cy="1619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FCAAB2-841F-0DFC-3584-C06CD041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090" y="2543901"/>
            <a:ext cx="4905375" cy="13239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BB768C-9806-2AA3-6195-55A1CF69A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155" y="3750642"/>
            <a:ext cx="54578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9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4" name="Google Shape;28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67"/>
          <p:cNvSpPr txBox="1">
            <a:spLocks noGrp="1"/>
          </p:cNvSpPr>
          <p:nvPr>
            <p:ph type="title"/>
          </p:nvPr>
        </p:nvSpPr>
        <p:spPr>
          <a:xfrm>
            <a:off x="473725" y="401751"/>
            <a:ext cx="9521648" cy="1732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rgbClr val="3BED58"/>
                </a:solidFill>
              </a:rPr>
              <a:t>DEMO!!!!!</a:t>
            </a:r>
            <a:endParaRPr sz="8800" dirty="0">
              <a:solidFill>
                <a:schemeClr val="dk1"/>
              </a:solidFill>
            </a:endParaRPr>
          </a:p>
        </p:txBody>
      </p:sp>
      <p:pic>
        <p:nvPicPr>
          <p:cNvPr id="7" name="Google Shape;2847;p67">
            <a:extLst>
              <a:ext uri="{FF2B5EF4-FFF2-40B4-BE49-F238E27FC236}">
                <a16:creationId xmlns:a16="http://schemas.microsoft.com/office/drawing/2014/main" id="{92C7132B-95F8-75D5-74BB-7706CC64D4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958" y="1984284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497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68"/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cxnSp>
        <p:nvCxnSpPr>
          <p:cNvPr id="2854" name="Google Shape;2854;p68"/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5" name="Google Shape;2855;p68"/>
          <p:cNvSpPr/>
          <p:nvPr/>
        </p:nvSpPr>
        <p:spPr>
          <a:xfrm rot="10800000" flipH="1">
            <a:off x="3535525" y="13593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6" name="Google Shape;2856;p68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2857" name="Google Shape;2857;p68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8" name="Google Shape;2858;p68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2859" name="Google Shape;2859;p68"/>
              <p:cNvSpPr/>
              <p:nvPr/>
            </p:nvSpPr>
            <p:spPr>
              <a:xfrm rot="10800000" flipH="1">
                <a:off x="4346638" y="46414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68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68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68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68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64" name="Google Shape;2864;p68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2865" name="Google Shape;2865;p68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6" name="Google Shape;2866;p68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7" name="Google Shape;2867;p68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8" name="Google Shape;2868;p68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869" name="Google Shape;28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5537" y="682750"/>
            <a:ext cx="59129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0" name="Google Shape;2870;p68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2871" name="Google Shape;2871;p68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2872" name="Google Shape;2872;p68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2444" extrusionOk="0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68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894" extrusionOk="0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68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68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68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4038" extrusionOk="0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68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546" extrusionOk="0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68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4727" extrusionOk="0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68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9222" extrusionOk="0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68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5356" extrusionOk="0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68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20891" extrusionOk="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68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06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68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12981" extrusionOk="0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68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avLst/>
                <a:gdLst/>
                <a:ahLst/>
                <a:cxnLst/>
                <a:rect l="l" t="t" r="r" b="b"/>
                <a:pathLst>
                  <a:path w="15872" h="17827" extrusionOk="0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68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avLst/>
                <a:gdLst/>
                <a:ahLst/>
                <a:cxnLst/>
                <a:rect l="l" t="t" r="r" b="b"/>
                <a:pathLst>
                  <a:path w="15812" h="17780" extrusionOk="0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68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1065" extrusionOk="0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68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avLst/>
                <a:gdLst/>
                <a:ahLst/>
                <a:cxnLst/>
                <a:rect l="l" t="t" r="r" b="b"/>
                <a:pathLst>
                  <a:path w="37327" h="31495" extrusionOk="0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68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avLst/>
                <a:gdLst/>
                <a:ahLst/>
                <a:cxnLst/>
                <a:rect l="l" t="t" r="r" b="b"/>
                <a:pathLst>
                  <a:path w="35092" h="24923" extrusionOk="0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68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avLst/>
                <a:gdLst/>
                <a:ahLst/>
                <a:cxnLst/>
                <a:rect l="l" t="t" r="r" b="b"/>
                <a:pathLst>
                  <a:path w="39629" h="11282" extrusionOk="0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8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93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68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avLst/>
                <a:gdLst/>
                <a:ahLst/>
                <a:cxnLst/>
                <a:rect l="l" t="t" r="r" b="b"/>
                <a:pathLst>
                  <a:path w="11543" h="5691" extrusionOk="0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68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3820" extrusionOk="0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8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10633" extrusionOk="0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8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7071" extrusionOk="0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8"/>
              <p:cNvSpPr/>
              <p:nvPr/>
            </p:nvSpPr>
            <p:spPr>
              <a:xfrm rot="2850461" flipH="1">
                <a:off x="6630604" y="2818526"/>
                <a:ext cx="2669954" cy="2311919"/>
              </a:xfrm>
              <a:custGeom>
                <a:avLst/>
                <a:gdLst/>
                <a:ahLst/>
                <a:cxnLst/>
                <a:rect l="l" t="t" r="r" b="b"/>
                <a:pathLst>
                  <a:path w="45108" h="39058" extrusionOk="0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6" name="Google Shape;2896;p68"/>
            <p:cNvSpPr/>
            <p:nvPr/>
          </p:nvSpPr>
          <p:spPr>
            <a:xfrm>
              <a:off x="7615675" y="4738650"/>
              <a:ext cx="842400" cy="250475"/>
            </a:xfrm>
            <a:custGeom>
              <a:avLst/>
              <a:gdLst/>
              <a:ahLst/>
              <a:cxnLst/>
              <a:rect l="l" t="t" r="r" b="b"/>
              <a:pathLst>
                <a:path w="33696" h="10019" extrusionOk="0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2897" name="Google Shape;28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371" y="68275"/>
            <a:ext cx="2772099" cy="284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>
            <a:spLocks noGrp="1"/>
          </p:cNvSpPr>
          <p:nvPr>
            <p:ph type="title"/>
          </p:nvPr>
        </p:nvSpPr>
        <p:spPr>
          <a:xfrm>
            <a:off x="613950" y="308950"/>
            <a:ext cx="82050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BED58"/>
                </a:solidFill>
              </a:rPr>
              <a:t>¿</a:t>
            </a:r>
            <a:r>
              <a:rPr lang="en" sz="5400">
                <a:solidFill>
                  <a:schemeClr val="dk1"/>
                </a:solidFill>
              </a:rPr>
              <a:t>La  </a:t>
            </a:r>
            <a:r>
              <a:rPr lang="en" sz="5400">
                <a:solidFill>
                  <a:srgbClr val="3BED58"/>
                </a:solidFill>
              </a:rPr>
              <a:t>casa </a:t>
            </a:r>
            <a:r>
              <a:rPr lang="en" sz="5400">
                <a:solidFill>
                  <a:schemeClr val="dk1"/>
                </a:solidFill>
              </a:rPr>
              <a:t>siempre </a:t>
            </a:r>
            <a:r>
              <a:rPr lang="en" sz="5400">
                <a:solidFill>
                  <a:srgbClr val="3BED58"/>
                </a:solidFill>
              </a:rPr>
              <a:t>gana</a:t>
            </a:r>
            <a:r>
              <a:rPr lang="en" sz="5400">
                <a:solidFill>
                  <a:schemeClr val="dk1"/>
                </a:solidFill>
              </a:rPr>
              <a:t>?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354" y="2039550"/>
            <a:ext cx="42862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>
            <a:spLocks noGrp="1"/>
          </p:cNvSpPr>
          <p:nvPr>
            <p:ph type="title"/>
          </p:nvPr>
        </p:nvSpPr>
        <p:spPr>
          <a:xfrm>
            <a:off x="1533617" y="1615776"/>
            <a:ext cx="8929119" cy="16094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3BED58"/>
                </a:solidFill>
              </a:rPr>
              <a:t>PROCESO</a:t>
            </a:r>
            <a:endParaRPr sz="5400" dirty="0">
              <a:solidFill>
                <a:schemeClr val="dk1"/>
              </a:solidFill>
            </a:endParaRPr>
          </a:p>
        </p:txBody>
      </p:sp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115" y="1295597"/>
            <a:ext cx="2425339" cy="2552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88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>
            <a:spLocks noGrp="1"/>
          </p:cNvSpPr>
          <p:nvPr>
            <p:ph type="title"/>
          </p:nvPr>
        </p:nvSpPr>
        <p:spPr>
          <a:xfrm>
            <a:off x="57406" y="0"/>
            <a:ext cx="82050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BED58"/>
                </a:solidFill>
              </a:rPr>
              <a:t>Secuencia (1)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7C1176-9854-3A39-5B55-507B101E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0"/>
            <a:ext cx="4948484" cy="51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>
            <a:spLocks noGrp="1"/>
          </p:cNvSpPr>
          <p:nvPr>
            <p:ph type="title"/>
          </p:nvPr>
        </p:nvSpPr>
        <p:spPr>
          <a:xfrm>
            <a:off x="57406" y="0"/>
            <a:ext cx="82050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BED58"/>
                </a:solidFill>
              </a:rPr>
              <a:t>Secuencia (2)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1D1C979-00D5-5040-D5A8-7597A1721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217" y="0"/>
            <a:ext cx="4924540" cy="51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7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>
            <a:spLocks noGrp="1"/>
          </p:cNvSpPr>
          <p:nvPr>
            <p:ph type="title"/>
          </p:nvPr>
        </p:nvSpPr>
        <p:spPr>
          <a:xfrm>
            <a:off x="839555" y="1527641"/>
            <a:ext cx="8929119" cy="16094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3BED58"/>
                </a:solidFill>
              </a:rPr>
              <a:t>ARQUITECTURA</a:t>
            </a:r>
            <a:br>
              <a:rPr lang="en" sz="4400" dirty="0">
                <a:solidFill>
                  <a:srgbClr val="3BED58"/>
                </a:solidFill>
              </a:rPr>
            </a:br>
            <a:r>
              <a:rPr lang="en" sz="4400" dirty="0">
                <a:solidFill>
                  <a:srgbClr val="3BED58"/>
                </a:solidFill>
              </a:rPr>
              <a:t>SOLUCIÓN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115" y="1295597"/>
            <a:ext cx="2425339" cy="2552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780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6F16F0C-173B-2C66-EDA2-68988553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23" y="588046"/>
            <a:ext cx="7268205" cy="396740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D81A895-C2F8-5DF8-59E6-08642F54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7705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909807-0E71-A41D-9F5B-A776B7A76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62" y="1109662"/>
            <a:ext cx="64674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4" y="4405876"/>
            <a:ext cx="546200" cy="5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7AF14E6-9999-0724-715E-0492173B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76237"/>
            <a:ext cx="66294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67053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Sports Company Project Proposal by Slidesgo">
  <a:themeElements>
    <a:clrScheme name="Simple Light">
      <a:dk1>
        <a:srgbClr val="FFFFFF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3BED58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Presentación en pantalla (16:9)</PresentationFormat>
  <Paragraphs>14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Maven Pro</vt:lpstr>
      <vt:lpstr>Arial</vt:lpstr>
      <vt:lpstr>Sora</vt:lpstr>
      <vt:lpstr>Saira SemiCondensed ExtraBold</vt:lpstr>
      <vt:lpstr>Roboto Condensed Light</vt:lpstr>
      <vt:lpstr>Arimo</vt:lpstr>
      <vt:lpstr>Didact Gothic</vt:lpstr>
      <vt:lpstr>Lato</vt:lpstr>
      <vt:lpstr>Electronic Sports Company Project Proposal by Slidesgo</vt:lpstr>
      <vt:lpstr>Presentación de PowerPoint</vt:lpstr>
      <vt:lpstr>¿La  casa siempre gana?</vt:lpstr>
      <vt:lpstr>PROCESO</vt:lpstr>
      <vt:lpstr>Secuencia (1)</vt:lpstr>
      <vt:lpstr>Secuencia (2)</vt:lpstr>
      <vt:lpstr>ARQUITECTURA SOLUCIÓN</vt:lpstr>
      <vt:lpstr>Presentación de PowerPoint</vt:lpstr>
      <vt:lpstr>Presentación de PowerPoint</vt:lpstr>
      <vt:lpstr>Presentación de PowerPoint</vt:lpstr>
      <vt:lpstr>SMART  CONTRACTS</vt:lpstr>
      <vt:lpstr>   interface pattern &amp; storage contract</vt:lpstr>
      <vt:lpstr>IFather.sol</vt:lpstr>
      <vt:lpstr>Proxy.sol</vt:lpstr>
      <vt:lpstr>Father.sol</vt:lpstr>
      <vt:lpstr>BetStorage.sol</vt:lpstr>
      <vt:lpstr>Bet2Peer.sol</vt:lpstr>
      <vt:lpstr>DEMO!!!!!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David Camacho Quirós</cp:lastModifiedBy>
  <cp:revision>1</cp:revision>
  <dcterms:modified xsi:type="dcterms:W3CDTF">2022-07-08T13:02:21Z</dcterms:modified>
</cp:coreProperties>
</file>